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2"/>
  </p:sldMasterIdLst>
  <p:notesMasterIdLst>
    <p:notesMasterId r:id="rId40"/>
  </p:notesMasterIdLst>
  <p:sldIdLst>
    <p:sldId id="256" r:id="rId3"/>
    <p:sldId id="271" r:id="rId4"/>
    <p:sldId id="262" r:id="rId5"/>
    <p:sldId id="268" r:id="rId6"/>
    <p:sldId id="270" r:id="rId7"/>
    <p:sldId id="269" r:id="rId8"/>
    <p:sldId id="257" r:id="rId9"/>
    <p:sldId id="265" r:id="rId10"/>
    <p:sldId id="266" r:id="rId11"/>
    <p:sldId id="267" r:id="rId12"/>
    <p:sldId id="292" r:id="rId13"/>
    <p:sldId id="293" r:id="rId14"/>
    <p:sldId id="264"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6" r:id="rId29"/>
    <p:sldId id="288" r:id="rId30"/>
    <p:sldId id="287" r:id="rId31"/>
    <p:sldId id="289" r:id="rId32"/>
    <p:sldId id="291" r:id="rId33"/>
    <p:sldId id="290" r:id="rId34"/>
    <p:sldId id="294" r:id="rId35"/>
    <p:sldId id="295" r:id="rId36"/>
    <p:sldId id="296" r:id="rId37"/>
    <p:sldId id="297" r:id="rId38"/>
    <p:sldId id="26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 id="271"/>
          </p14:sldIdLst>
        </p14:section>
        <p14:section name="Design, Impress, Work Together" id="{B9B51309-D148-4332-87C2-07BE32FBCA3B}">
          <p14:sldIdLst>
            <p14:sldId id="262"/>
            <p14:sldId id="268"/>
            <p14:sldId id="270"/>
            <p14:sldId id="269"/>
            <p14:sldId id="257"/>
            <p14:sldId id="265"/>
            <p14:sldId id="266"/>
            <p14:sldId id="267"/>
            <p14:sldId id="292"/>
            <p14:sldId id="293"/>
            <p14:sldId id="264"/>
            <p14:sldId id="272"/>
            <p14:sldId id="273"/>
            <p14:sldId id="274"/>
            <p14:sldId id="275"/>
            <p14:sldId id="276"/>
            <p14:sldId id="278"/>
            <p14:sldId id="279"/>
            <p14:sldId id="280"/>
            <p14:sldId id="281"/>
            <p14:sldId id="282"/>
            <p14:sldId id="283"/>
            <p14:sldId id="284"/>
            <p14:sldId id="285"/>
            <p14:sldId id="286"/>
            <p14:sldId id="288"/>
            <p14:sldId id="287"/>
            <p14:sldId id="289"/>
            <p14:sldId id="291"/>
            <p14:sldId id="290"/>
            <p14:sldId id="294"/>
            <p14:sldId id="295"/>
            <p14:sldId id="296"/>
            <p14:sldId id="297"/>
          </p14:sldIdLst>
        </p14:section>
        <p14:section name="Learn More" id="{2CC34DB2-6590-42C0-AD4B-A04C6060184E}">
          <p14:sldIdLst>
            <p14:sldId id="26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4A6"/>
    <a:srgbClr val="734F29"/>
    <a:srgbClr val="D24726"/>
    <a:srgbClr val="DD462F"/>
    <a:srgbClr val="AEB785"/>
    <a:srgbClr val="EFD5A2"/>
    <a:srgbClr val="3B3026"/>
    <a:srgbClr val="ECE1CA"/>
    <a:srgbClr val="79553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51" autoAdjust="0"/>
    <p:restoredTop sz="94280" autoAdjust="0"/>
  </p:normalViewPr>
  <p:slideViewPr>
    <p:cSldViewPr snapToGrid="0">
      <p:cViewPr varScale="1">
        <p:scale>
          <a:sx n="80" d="100"/>
          <a:sy n="80" d="100"/>
        </p:scale>
        <p:origin x="36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8/20/2015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In </a:t>
            </a:r>
            <a:r>
              <a:rPr lang="en-US" baseline="0" dirty="0" smtClean="0"/>
              <a:t>Slide Show mode, click the arrow to enter the PowerPoint Getting Started Center.</a:t>
            </a:r>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37</a:t>
            </a:fld>
            <a:endParaRPr lang="en-US"/>
          </a:p>
        </p:txBody>
      </p:sp>
    </p:spTree>
    <p:extLst>
      <p:ext uri="{BB962C8B-B14F-4D97-AF65-F5344CB8AC3E}">
        <p14:creationId xmlns:p14="http://schemas.microsoft.com/office/powerpoint/2010/main" val="185119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4985980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8/20/2015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92340201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75086895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0526792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242757340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192416084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271364067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7373636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2586609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21096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788429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EEBAAA-29B5-4AF5-BC5F-7E580C29002D}" type="datetimeFigureOut">
              <a:rPr lang="en-US" smtClean="0"/>
              <a:t>8/20/2015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365489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EEBAAA-29B5-4AF5-BC5F-7E580C29002D}" type="datetimeFigureOut">
              <a:rPr lang="en-US" smtClean="0"/>
              <a:t>8/20/2015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60EDB8-5305-433F-BE41-D7A86D811DB3}" type="slidenum">
              <a:rPr lang="en-US" smtClean="0"/>
              <a:t>‹#›</a:t>
            </a:fld>
            <a:endParaRPr lang="en-US"/>
          </a:p>
        </p:txBody>
      </p:sp>
      <p:sp>
        <p:nvSpPr>
          <p:cNvPr id="10" name="Rectangle 9"/>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04295283"/>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9957024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266942266"/>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8BEEBAAA-29B5-4AF5-BC5F-7E580C29002D}" type="datetimeFigureOut">
              <a:rPr lang="en-US" smtClean="0"/>
              <a:t>8/20/2015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1234287226"/>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8/20/2015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390411883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EBAAA-29B5-4AF5-BC5F-7E580C29002D}" type="datetimeFigureOut">
              <a:rPr lang="en-US" smtClean="0"/>
              <a:t>8/20/2015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860EDB8-5305-433F-BE41-D7A86D811DB3}" type="slidenum">
              <a:rPr lang="en-US" smtClean="0"/>
              <a:t>‹#›</a:t>
            </a:fld>
            <a:endParaRPr lang="en-US"/>
          </a:p>
        </p:txBody>
      </p:sp>
    </p:spTree>
    <p:extLst>
      <p:ext uri="{BB962C8B-B14F-4D97-AF65-F5344CB8AC3E}">
        <p14:creationId xmlns:p14="http://schemas.microsoft.com/office/powerpoint/2010/main" val="1656149029"/>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2.m4a"/><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4a"/></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o15.officeredir.microsoft.com/r/rlid2013GettingStartedCntrPPT?clid=1033"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SWITZERLAND, GERMANY, FRANCE,ITALY</a:t>
            </a:r>
            <a:endParaRPr lang="en-US" dirty="0"/>
          </a:p>
        </p:txBody>
      </p:sp>
      <p:sp>
        <p:nvSpPr>
          <p:cNvPr id="3" name="Subtitle 2"/>
          <p:cNvSpPr>
            <a:spLocks noGrp="1"/>
          </p:cNvSpPr>
          <p:nvPr>
            <p:ph type="subTitle" idx="1"/>
          </p:nvPr>
        </p:nvSpPr>
        <p:spPr/>
        <p:txBody>
          <a:bodyPr>
            <a:normAutofit/>
          </a:bodyPr>
          <a:lstStyle/>
          <a:p>
            <a:r>
              <a:rPr lang="en-US" dirty="0"/>
              <a:t>LIFE </a:t>
            </a:r>
            <a:r>
              <a:rPr lang="en-US" dirty="0" smtClean="0"/>
              <a:t>IS FILLED </a:t>
            </a:r>
            <a:r>
              <a:rPr lang="en-US" dirty="0"/>
              <a:t>WITH MANY ADVENTURES AND YOUR EXPERIENCES </a:t>
            </a:r>
            <a:r>
              <a:rPr lang="en-US" dirty="0" smtClean="0"/>
              <a:t>ARE PERSONAL AND THEY MAKE YOU WHO YOU ARE</a:t>
            </a:r>
            <a:endParaRPr lang="en-US" dirty="0"/>
          </a:p>
        </p:txBody>
      </p:sp>
      <p:pic>
        <p:nvPicPr>
          <p:cNvPr id="4" name="03 The Dashboar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pic>
        <p:nvPicPr>
          <p:cNvPr id="5" name="06 The Shoebox">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7180773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6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audio>
              <p:cMediaNode vol="80000" numSld="999">
                <p:cTn id="8"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HIGHER LEVELS </a:t>
            </a:r>
            <a:endParaRPr lang="en-GB"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000" r="15000"/>
          <a:stretch>
            <a:fillRect/>
          </a:stretch>
        </p:blipFill>
        <p:spPr/>
      </p:pic>
      <p:sp>
        <p:nvSpPr>
          <p:cNvPr id="4" name="Text Placeholder 3"/>
          <p:cNvSpPr>
            <a:spLocks noGrp="1"/>
          </p:cNvSpPr>
          <p:nvPr>
            <p:ph type="body" sz="half" idx="2"/>
          </p:nvPr>
        </p:nvSpPr>
        <p:spPr/>
        <p:txBody>
          <a:bodyPr>
            <a:normAutofit/>
          </a:bodyPr>
          <a:lstStyle/>
          <a:p>
            <a:r>
              <a:rPr lang="en-GB" dirty="0" smtClean="0"/>
              <a:t>High places are sometimes wonderful places to stand on, because they give you and overview of what your circumstance is like. While living in a situation, you are only able to discern what you can see with your eyes without looking at it from different angles. </a:t>
            </a:r>
            <a:endParaRPr lang="en-GB" dirty="0"/>
          </a:p>
        </p:txBody>
      </p:sp>
    </p:spTree>
    <p:extLst>
      <p:ext uri="{BB962C8B-B14F-4D97-AF65-F5344CB8AC3E}">
        <p14:creationId xmlns:p14="http://schemas.microsoft.com/office/powerpoint/2010/main" val="256384579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FRIENDS AND FAMILY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912"/>
            <a:ext cx="4395787" cy="247108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540"/>
            <a:ext cx="4395788" cy="2473071"/>
          </a:xfrm>
        </p:spPr>
      </p:pic>
    </p:spTree>
    <p:extLst>
      <p:ext uri="{BB962C8B-B14F-4D97-AF65-F5344CB8AC3E}">
        <p14:creationId xmlns:p14="http://schemas.microsoft.com/office/powerpoint/2010/main" val="131743258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OLD FRIENDS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116497781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often do we try new things?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92471" y="2066102"/>
            <a:ext cx="4168833" cy="4168833"/>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8072" y="2029619"/>
            <a:ext cx="3943350" cy="3943350"/>
          </a:xfrm>
          <a:prstGeom prst="rect">
            <a:avLst/>
          </a:prstGeom>
        </p:spPr>
      </p:pic>
    </p:spTree>
    <p:extLst>
      <p:ext uri="{BB962C8B-B14F-4D97-AF65-F5344CB8AC3E}">
        <p14:creationId xmlns:p14="http://schemas.microsoft.com/office/powerpoint/2010/main" val="153153229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HEHEHEHEHE</a:t>
            </a:r>
            <a:endParaRPr lang="en-GB"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16790" y="2074040"/>
            <a:ext cx="4168833" cy="4168833"/>
          </a:xfrm>
        </p:spPr>
      </p:pic>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5676712" y="2932026"/>
            <a:ext cx="4351713" cy="2448098"/>
          </a:xfrm>
        </p:spPr>
      </p:pic>
    </p:spTree>
    <p:extLst>
      <p:ext uri="{BB962C8B-B14F-4D97-AF65-F5344CB8AC3E}">
        <p14:creationId xmlns:p14="http://schemas.microsoft.com/office/powerpoint/2010/main" val="2638036213"/>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HIDELBERG, GERMANY</a:t>
            </a:r>
            <a:endParaRPr lang="en-GB"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141"/>
            <a:ext cx="4395787" cy="247263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760"/>
            <a:ext cx="4395788" cy="2472630"/>
          </a:xfrm>
        </p:spPr>
      </p:pic>
    </p:spTree>
    <p:extLst>
      <p:ext uri="{BB962C8B-B14F-4D97-AF65-F5344CB8AC3E}">
        <p14:creationId xmlns:p14="http://schemas.microsoft.com/office/powerpoint/2010/main" val="72579093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GREAT ADVENTURES</a:t>
            </a:r>
            <a:endParaRPr lang="en-GB" dirty="0"/>
          </a:p>
        </p:txBody>
      </p:sp>
      <p:sp>
        <p:nvSpPr>
          <p:cNvPr id="3" name="Text Placeholder 2"/>
          <p:cNvSpPr>
            <a:spLocks noGrp="1"/>
          </p:cNvSpPr>
          <p:nvPr>
            <p:ph type="body" idx="1"/>
          </p:nvPr>
        </p:nvSpPr>
        <p:spPr/>
        <p:txBody>
          <a:bodyPr/>
          <a:lstStyle/>
          <a:p>
            <a:r>
              <a:rPr lang="en-GB" dirty="0" smtClean="0"/>
              <a:t>JOFFREY, ME, JOEL</a:t>
            </a:r>
            <a:endParaRPr lang="en-GB"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03313" y="3149154"/>
            <a:ext cx="4395787" cy="2472630"/>
          </a:xfrm>
        </p:spPr>
      </p:pic>
      <p:sp>
        <p:nvSpPr>
          <p:cNvPr id="5" name="Text Placeholder 4"/>
          <p:cNvSpPr>
            <a:spLocks noGrp="1"/>
          </p:cNvSpPr>
          <p:nvPr>
            <p:ph type="body" sz="quarter" idx="3"/>
          </p:nvPr>
        </p:nvSpPr>
        <p:spPr/>
        <p:txBody>
          <a:bodyPr/>
          <a:lstStyle/>
          <a:p>
            <a:r>
              <a:rPr lang="en-GB" dirty="0" smtClean="0"/>
              <a:t>ENJOY</a:t>
            </a:r>
            <a:endParaRPr lang="en-GB" dirty="0"/>
          </a:p>
        </p:txBody>
      </p:sp>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5654675" y="3149154"/>
            <a:ext cx="4395788" cy="2472630"/>
          </a:xfrm>
        </p:spPr>
      </p:pic>
    </p:spTree>
    <p:extLst>
      <p:ext uri="{BB962C8B-B14F-4D97-AF65-F5344CB8AC3E}">
        <p14:creationId xmlns:p14="http://schemas.microsoft.com/office/powerpoint/2010/main" val="2712147096"/>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CHURCH AND PHOTOSHOOT</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141"/>
            <a:ext cx="4395787" cy="247263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671171" y="2055813"/>
            <a:ext cx="2362795" cy="4200525"/>
          </a:xfrm>
        </p:spPr>
      </p:pic>
    </p:spTree>
    <p:extLst>
      <p:ext uri="{BB962C8B-B14F-4D97-AF65-F5344CB8AC3E}">
        <p14:creationId xmlns:p14="http://schemas.microsoft.com/office/powerpoint/2010/main" val="210181294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ENJOYED MY GRANDMA AND MY LITTLE BRO</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141"/>
            <a:ext cx="4395787" cy="247263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671171" y="2055813"/>
            <a:ext cx="2362795" cy="4200525"/>
          </a:xfrm>
        </p:spPr>
      </p:pic>
    </p:spTree>
    <p:extLst>
      <p:ext uri="{BB962C8B-B14F-4D97-AF65-F5344CB8AC3E}">
        <p14:creationId xmlns:p14="http://schemas.microsoft.com/office/powerpoint/2010/main" val="239667542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FRANCE</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5752306" y="2055813"/>
            <a:ext cx="4200525" cy="4200525"/>
          </a:xfrm>
        </p:spPr>
      </p:pic>
    </p:spTree>
    <p:extLst>
      <p:ext uri="{BB962C8B-B14F-4D97-AF65-F5344CB8AC3E}">
        <p14:creationId xmlns:p14="http://schemas.microsoft.com/office/powerpoint/2010/main" val="137973089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ENJOY THE TOUR</a:t>
            </a:r>
            <a:endParaRPr lang="en-GB"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16790" y="2074040"/>
            <a:ext cx="4168833" cy="416883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540"/>
            <a:ext cx="4395788" cy="2473071"/>
          </a:xfrm>
        </p:spPr>
      </p:pic>
    </p:spTree>
    <p:extLst>
      <p:ext uri="{BB962C8B-B14F-4D97-AF65-F5344CB8AC3E}">
        <p14:creationId xmlns:p14="http://schemas.microsoft.com/office/powerpoint/2010/main" val="876943464"/>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FOUFOU AND SPINISH </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266271337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FETE DE MUSIC</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120528">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151764533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HISTORICAL SITES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366847737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TESTING WINE (VIN DEGUSTATION)</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54626935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GREAT DAY WITH JOFFREY’S FAMILY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1333886244"/>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HATS CAN NEVER BE ENOUGH</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2878084294"/>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CHURCHES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36340731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GREAT SATURDAY WITH JOFFREY’S FAMILY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03325" y="2060575"/>
            <a:ext cx="4195763" cy="41957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691400"/>
            <a:ext cx="4395788" cy="2929350"/>
          </a:xfrm>
        </p:spPr>
      </p:pic>
    </p:spTree>
    <p:extLst>
      <p:ext uri="{BB962C8B-B14F-4D97-AF65-F5344CB8AC3E}">
        <p14:creationId xmlns:p14="http://schemas.microsoft.com/office/powerpoint/2010/main" val="268931195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THERE ARE SOME HIDDEN TALENTS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693782"/>
            <a:ext cx="4395787" cy="2929349"/>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691400"/>
            <a:ext cx="4395788" cy="2929350"/>
          </a:xfrm>
        </p:spPr>
      </p:pic>
    </p:spTree>
    <p:extLst>
      <p:ext uri="{BB962C8B-B14F-4D97-AF65-F5344CB8AC3E}">
        <p14:creationId xmlns:p14="http://schemas.microsoft.com/office/powerpoint/2010/main" val="3655209104"/>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FUN MOMENTS WITH HIS SIBLINGS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4567139">
            <a:off x="1125350" y="2707885"/>
            <a:ext cx="4351713" cy="2901142"/>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691400"/>
            <a:ext cx="4395788" cy="2929350"/>
          </a:xfrm>
        </p:spPr>
      </p:pic>
    </p:spTree>
    <p:extLst>
      <p:ext uri="{BB962C8B-B14F-4D97-AF65-F5344CB8AC3E}">
        <p14:creationId xmlns:p14="http://schemas.microsoft.com/office/powerpoint/2010/main" val="249479475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SWITZERLAND</a:t>
            </a:r>
            <a:endParaRPr lang="en-US" dirty="0"/>
          </a:p>
        </p:txBody>
      </p:sp>
      <p:sp>
        <p:nvSpPr>
          <p:cNvPr id="3" name="Content Placeholder 2"/>
          <p:cNvSpPr>
            <a:spLocks noGrp="1"/>
          </p:cNvSpPr>
          <p:nvPr>
            <p:ph idx="1"/>
          </p:nvPr>
        </p:nvSpPr>
        <p:spPr>
          <a:xfrm>
            <a:off x="838200" y="1825624"/>
            <a:ext cx="4876800" cy="4447761"/>
          </a:xfrm>
        </p:spPr>
        <p:txBody>
          <a:bodyPr>
            <a:normAutofit/>
          </a:bodyPr>
          <a:lstStyle/>
          <a:p>
            <a:r>
              <a:rPr lang="en-US" dirty="0" smtClean="0"/>
              <a:t>Have you seen the Swiss Alps? Did you see the beautiful rivers and mountains? Isn’t need just gorgeous? Don’t you like it here? Why do you want to return home? Endless questions about a country that’s beautiful, but not mine.</a:t>
            </a:r>
          </a:p>
          <a:p>
            <a:r>
              <a:rPr lang="en-US" dirty="0" smtClean="0"/>
              <a:t>Switzerland is beautiful with many historical and touristic sites. What I saw and did was my adventure, and no two different people can have the same experience as another seeing the same thing.</a:t>
            </a:r>
            <a:endParaRPr lang="en-US" dirty="0"/>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9606" y="4833206"/>
            <a:ext cx="1440180" cy="144018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0439" y="4833206"/>
            <a:ext cx="1440180" cy="14401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2601" y="1729203"/>
            <a:ext cx="2965023" cy="2965023"/>
          </a:xfrm>
          <a:prstGeom prst="rect">
            <a:avLst/>
          </a:prstGeom>
        </p:spPr>
      </p:pic>
    </p:spTree>
    <p:extLst>
      <p:ext uri="{BB962C8B-B14F-4D97-AF65-F5344CB8AC3E}">
        <p14:creationId xmlns:p14="http://schemas.microsoft.com/office/powerpoint/2010/main" val="2090733893"/>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CAN WE FORGET TO BE GOOFY?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693782"/>
            <a:ext cx="4395787" cy="2929349"/>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76712" y="2705504"/>
            <a:ext cx="4351713" cy="2901142"/>
          </a:xfrm>
        </p:spPr>
      </p:pic>
    </p:spTree>
    <p:extLst>
      <p:ext uri="{BB962C8B-B14F-4D97-AF65-F5344CB8AC3E}">
        <p14:creationId xmlns:p14="http://schemas.microsoft.com/office/powerpoint/2010/main" val="157702932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GOOFINESS NEVER ENDS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912"/>
            <a:ext cx="4395787" cy="247108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540"/>
            <a:ext cx="4395788" cy="2473071"/>
          </a:xfrm>
        </p:spPr>
      </p:pic>
    </p:spTree>
    <p:extLst>
      <p:ext uri="{BB962C8B-B14F-4D97-AF65-F5344CB8AC3E}">
        <p14:creationId xmlns:p14="http://schemas.microsoft.com/office/powerpoint/2010/main" val="335991514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OF THE BEAUTIFUL MOMENTS</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4386827">
            <a:off x="1125350" y="2707885"/>
            <a:ext cx="4351713" cy="2901142"/>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20531"/>
            <a:ext cx="4395788" cy="2471088"/>
          </a:xfrm>
        </p:spPr>
      </p:pic>
    </p:spTree>
    <p:extLst>
      <p:ext uri="{BB962C8B-B14F-4D97-AF65-F5344CB8AC3E}">
        <p14:creationId xmlns:p14="http://schemas.microsoft.com/office/powerpoint/2010/main" val="2052020322"/>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DEMODOSOLA (ITALY)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2912"/>
            <a:ext cx="4395787" cy="247108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20531"/>
            <a:ext cx="4395788" cy="2471088"/>
          </a:xfrm>
        </p:spPr>
      </p:pic>
    </p:spTree>
    <p:extLst>
      <p:ext uri="{BB962C8B-B14F-4D97-AF65-F5344CB8AC3E}">
        <p14:creationId xmlns:p14="http://schemas.microsoft.com/office/powerpoint/2010/main" val="927764499"/>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MARKET DAY IN DEMODOSOLA</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1921"/>
            <a:ext cx="4395787" cy="2473071"/>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3680704">
            <a:off x="5676712" y="2932026"/>
            <a:ext cx="4351713" cy="2448098"/>
          </a:xfrm>
        </p:spPr>
      </p:pic>
    </p:spTree>
    <p:extLst>
      <p:ext uri="{BB962C8B-B14F-4D97-AF65-F5344CB8AC3E}">
        <p14:creationId xmlns:p14="http://schemas.microsoft.com/office/powerpoint/2010/main" val="3565904576"/>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LORCANO (SWITZERLAND)</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103313" y="2921921"/>
            <a:ext cx="4395787" cy="2473071"/>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540"/>
            <a:ext cx="4395788" cy="2473071"/>
          </a:xfrm>
        </p:spPr>
      </p:pic>
    </p:spTree>
    <p:extLst>
      <p:ext uri="{BB962C8B-B14F-4D97-AF65-F5344CB8AC3E}">
        <p14:creationId xmlns:p14="http://schemas.microsoft.com/office/powerpoint/2010/main" val="3269098598"/>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LAST SELFIES AND GOODBYE</a:t>
            </a:r>
            <a:endParaRPr lang="en-GB"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18868" y="2986362"/>
            <a:ext cx="4164676" cy="2344189"/>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654675" y="2919540"/>
            <a:ext cx="4395788" cy="2473071"/>
          </a:xfrm>
        </p:spPr>
      </p:pic>
    </p:spTree>
    <p:extLst>
      <p:ext uri="{BB962C8B-B14F-4D97-AF65-F5344CB8AC3E}">
        <p14:creationId xmlns:p14="http://schemas.microsoft.com/office/powerpoint/2010/main" val="3460923432"/>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ADVENTURES ARE UNIQUE</a:t>
            </a:r>
            <a:endParaRPr lang="en-US" dirty="0"/>
          </a:p>
        </p:txBody>
      </p:sp>
      <p:sp>
        <p:nvSpPr>
          <p:cNvPr id="3" name="Text Placeholder 2"/>
          <p:cNvSpPr>
            <a:spLocks noGrp="1"/>
          </p:cNvSpPr>
          <p:nvPr>
            <p:ph type="body" idx="1"/>
          </p:nvPr>
        </p:nvSpPr>
        <p:spPr>
          <a:xfrm>
            <a:off x="6028267" y="2402237"/>
            <a:ext cx="5859506" cy="2187226"/>
          </a:xfrm>
        </p:spPr>
        <p:txBody>
          <a:bodyPr>
            <a:noAutofit/>
          </a:bodyPr>
          <a:lstStyle/>
          <a:p>
            <a:r>
              <a:rPr lang="en-US" sz="2400" dirty="0" smtClean="0"/>
              <a:t>CHERISH EVERY MOMENT YOU MAKE WITH FRIENDS AND FAMILIES FOR TIME LOST IS NEVER REGAINED</a:t>
            </a:r>
            <a:endParaRPr lang="en-US" sz="2400" dirty="0"/>
          </a:p>
        </p:txBody>
      </p:sp>
      <p:sp>
        <p:nvSpPr>
          <p:cNvPr id="8" name="Freeform 7">
            <a:hlinkClick r:id="rId3" tooltip="Learn More"/>
          </p:cNvPr>
          <p:cNvSpPr/>
          <p:nvPr/>
        </p:nvSpPr>
        <p:spPr>
          <a:xfrm>
            <a:off x="11557038" y="6134153"/>
            <a:ext cx="431763" cy="431763"/>
          </a:xfrm>
          <a:custGeom>
            <a:avLst/>
            <a:gdLst>
              <a:gd name="connsiteX0" fmla="*/ 283692 w 643468"/>
              <a:gd name="connsiteY0" fmla="*/ 156886 h 643468"/>
              <a:gd name="connsiteX1" fmla="*/ 315574 w 643468"/>
              <a:gd name="connsiteY1" fmla="*/ 156886 h 643468"/>
              <a:gd name="connsiteX2" fmla="*/ 486582 w 643468"/>
              <a:gd name="connsiteY2" fmla="*/ 321734 h 643468"/>
              <a:gd name="connsiteX3" fmla="*/ 315574 w 643468"/>
              <a:gd name="connsiteY3" fmla="*/ 486582 h 643468"/>
              <a:gd name="connsiteX4" fmla="*/ 283692 w 643468"/>
              <a:gd name="connsiteY4" fmla="*/ 486582 h 643468"/>
              <a:gd name="connsiteX5" fmla="*/ 441545 w 643468"/>
              <a:gd name="connsiteY5" fmla="*/ 334415 h 643468"/>
              <a:gd name="connsiteX6" fmla="*/ 156887 w 643468"/>
              <a:gd name="connsiteY6" fmla="*/ 334415 h 643468"/>
              <a:gd name="connsiteX7" fmla="*/ 156887 w 643468"/>
              <a:gd name="connsiteY7" fmla="*/ 309054 h 643468"/>
              <a:gd name="connsiteX8" fmla="*/ 441545 w 643468"/>
              <a:gd name="connsiteY8" fmla="*/ 309054 h 643468"/>
              <a:gd name="connsiteX9" fmla="*/ 321733 w 643468"/>
              <a:gd name="connsiteY9" fmla="*/ 16937 h 643468"/>
              <a:gd name="connsiteX10" fmla="*/ 16936 w 643468"/>
              <a:gd name="connsiteY10" fmla="*/ 321734 h 643468"/>
              <a:gd name="connsiteX11" fmla="*/ 321733 w 643468"/>
              <a:gd name="connsiteY11" fmla="*/ 626531 h 643468"/>
              <a:gd name="connsiteX12" fmla="*/ 626530 w 643468"/>
              <a:gd name="connsiteY12" fmla="*/ 321734 h 643468"/>
              <a:gd name="connsiteX13" fmla="*/ 321733 w 643468"/>
              <a:gd name="connsiteY13" fmla="*/ 16937 h 643468"/>
              <a:gd name="connsiteX14" fmla="*/ 321734 w 643468"/>
              <a:gd name="connsiteY14" fmla="*/ 0 h 643468"/>
              <a:gd name="connsiteX15" fmla="*/ 643468 w 643468"/>
              <a:gd name="connsiteY15" fmla="*/ 321734 h 643468"/>
              <a:gd name="connsiteX16" fmla="*/ 321734 w 643468"/>
              <a:gd name="connsiteY16" fmla="*/ 643468 h 643468"/>
              <a:gd name="connsiteX17" fmla="*/ 0 w 643468"/>
              <a:gd name="connsiteY17" fmla="*/ 321734 h 643468"/>
              <a:gd name="connsiteX18" fmla="*/ 321734 w 643468"/>
              <a:gd name="connsiteY18" fmla="*/ 0 h 64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43468" h="643468">
                <a:moveTo>
                  <a:pt x="283692" y="156886"/>
                </a:moveTo>
                <a:lnTo>
                  <a:pt x="315574" y="156886"/>
                </a:lnTo>
                <a:lnTo>
                  <a:pt x="486582" y="321734"/>
                </a:lnTo>
                <a:lnTo>
                  <a:pt x="315574" y="486582"/>
                </a:lnTo>
                <a:lnTo>
                  <a:pt x="283692" y="486582"/>
                </a:lnTo>
                <a:lnTo>
                  <a:pt x="441545" y="334415"/>
                </a:lnTo>
                <a:lnTo>
                  <a:pt x="156887" y="334415"/>
                </a:lnTo>
                <a:lnTo>
                  <a:pt x="156887" y="309054"/>
                </a:lnTo>
                <a:lnTo>
                  <a:pt x="441545" y="309054"/>
                </a:lnTo>
                <a:close/>
                <a:moveTo>
                  <a:pt x="321733" y="16937"/>
                </a:moveTo>
                <a:cubicBezTo>
                  <a:pt x="153398" y="16937"/>
                  <a:pt x="16936" y="153399"/>
                  <a:pt x="16936" y="321734"/>
                </a:cubicBezTo>
                <a:cubicBezTo>
                  <a:pt x="16936" y="490069"/>
                  <a:pt x="153398" y="626531"/>
                  <a:pt x="321733" y="626531"/>
                </a:cubicBezTo>
                <a:cubicBezTo>
                  <a:pt x="490068" y="626531"/>
                  <a:pt x="626530" y="490069"/>
                  <a:pt x="626530" y="321734"/>
                </a:cubicBezTo>
                <a:cubicBezTo>
                  <a:pt x="626530" y="153399"/>
                  <a:pt x="490068" y="16937"/>
                  <a:pt x="321733" y="16937"/>
                </a:cubicBezTo>
                <a:close/>
                <a:moveTo>
                  <a:pt x="321734" y="0"/>
                </a:moveTo>
                <a:cubicBezTo>
                  <a:pt x="499423" y="0"/>
                  <a:pt x="643468" y="144045"/>
                  <a:pt x="643468" y="321734"/>
                </a:cubicBezTo>
                <a:cubicBezTo>
                  <a:pt x="643468" y="499423"/>
                  <a:pt x="499423" y="643468"/>
                  <a:pt x="321734" y="643468"/>
                </a:cubicBezTo>
                <a:cubicBezTo>
                  <a:pt x="144045" y="643468"/>
                  <a:pt x="0" y="499423"/>
                  <a:pt x="0" y="321734"/>
                </a:cubicBezTo>
                <a:cubicBezTo>
                  <a:pt x="0" y="144045"/>
                  <a:pt x="144045" y="0"/>
                  <a:pt x="321734" y="0"/>
                </a:cubicBezTo>
                <a:close/>
              </a:path>
            </a:pathLst>
          </a:custGeom>
          <a:solidFill>
            <a:srgbClr val="DD46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 Placeholder 2">
            <a:hlinkClick r:id="rId3" tooltip="Learn More"/>
          </p:cNvPr>
          <p:cNvSpPr txBox="1">
            <a:spLocks/>
          </p:cNvSpPr>
          <p:nvPr/>
        </p:nvSpPr>
        <p:spPr>
          <a:xfrm>
            <a:off x="2897188" y="5844663"/>
            <a:ext cx="8659850" cy="931371"/>
          </a:xfrm>
          <a:prstGeom prst="rect">
            <a:avLst/>
          </a:prstGeom>
        </p:spPr>
        <p:txBody>
          <a:bodyPr vert="horz" lIns="91440" tIns="45720" rIns="91440" bIns="45720" rtlCol="0" anchor="ctr">
            <a:normAutofit/>
          </a:bodyPr>
          <a:lstStyle>
            <a:lvl1pPr marL="0" indent="0" algn="l" defTabSz="914400" rtl="0" eaLnBrk="1" latinLnBrk="0" hangingPunct="1">
              <a:lnSpc>
                <a:spcPct val="150000"/>
              </a:lnSpc>
              <a:spcBef>
                <a:spcPct val="30000"/>
              </a:spcBef>
              <a:buFont typeface="Arial" panose="020B0604020202020204" pitchFamily="34" charset="0"/>
              <a:buNone/>
              <a:defRPr sz="2800" kern="1200">
                <a:solidFill>
                  <a:schemeClr val="bg1"/>
                </a:solidFill>
                <a:latin typeface="+mj-lt"/>
                <a:ea typeface="+mn-ea"/>
                <a:cs typeface="+mn-cs"/>
              </a:defRPr>
            </a:lvl1pPr>
            <a:lvl2pPr marL="457200" indent="0" algn="l" defTabSz="914400" rtl="0" eaLnBrk="1" latinLnBrk="0" hangingPunct="1">
              <a:lnSpc>
                <a:spcPct val="90000"/>
              </a:lnSpc>
              <a:spcBef>
                <a:spcPct val="300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90000"/>
              </a:lnSpc>
              <a:spcBef>
                <a:spcPct val="300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4pPr>
            <a:lvl5pPr marL="18288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5pPr>
            <a:lvl6pPr marL="22860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6pPr>
            <a:lvl7pPr marL="27432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7pPr>
            <a:lvl8pPr marL="32004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8pPr>
            <a:lvl9pPr marL="3657600" indent="0" algn="l" defTabSz="914400" rtl="0" eaLnBrk="1" latinLnBrk="0" hangingPunct="1">
              <a:lnSpc>
                <a:spcPct val="90000"/>
              </a:lnSpc>
              <a:spcBef>
                <a:spcPct val="30000"/>
              </a:spcBef>
              <a:buFont typeface="Arial" panose="020B0604020202020204" pitchFamily="34" charset="0"/>
              <a:buNone/>
              <a:defRPr sz="1600" kern="1200">
                <a:solidFill>
                  <a:schemeClr val="tx1"/>
                </a:solidFill>
                <a:latin typeface="+mn-lt"/>
                <a:ea typeface="+mn-ea"/>
                <a:cs typeface="+mn-cs"/>
              </a:defRPr>
            </a:lvl9pPr>
          </a:lstStyle>
          <a:p>
            <a:pPr algn="r"/>
            <a:r>
              <a:rPr lang="en-US" sz="1800" dirty="0">
                <a:solidFill>
                  <a:srgbClr val="DD462F"/>
                </a:solidFill>
              </a:rPr>
              <a:t>Find out more at the PowerPoint Getting Started Center</a:t>
            </a:r>
          </a:p>
        </p:txBody>
      </p:sp>
      <p:sp>
        <p:nvSpPr>
          <p:cNvPr id="4" name="TextBox 3"/>
          <p:cNvSpPr txBox="1"/>
          <p:nvPr/>
        </p:nvSpPr>
        <p:spPr>
          <a:xfrm>
            <a:off x="8466022" y="6477369"/>
            <a:ext cx="2963979" cy="298665"/>
          </a:xfrm>
          <a:prstGeom prst="rect">
            <a:avLst/>
          </a:prstGeom>
          <a:noFill/>
        </p:spPr>
        <p:txBody>
          <a:bodyPr wrap="none" rtlCol="0">
            <a:noAutofit/>
          </a:bodyPr>
          <a:lstStyle/>
          <a:p>
            <a:r>
              <a:rPr lang="en-US" sz="1200" dirty="0">
                <a:solidFill>
                  <a:srgbClr val="D24726">
                    <a:alpha val="37000"/>
                  </a:srgbClr>
                </a:solidFill>
              </a:rPr>
              <a:t>(Click the arrow when in Slide Show mode)</a:t>
            </a:r>
          </a:p>
          <a:p>
            <a:endParaRPr lang="en-US" sz="1200" dirty="0">
              <a:solidFill>
                <a:srgbClr val="D24726">
                  <a:alpha val="37000"/>
                </a:srgbClr>
              </a:solidFill>
            </a:endParaRPr>
          </a:p>
        </p:txBody>
      </p:sp>
    </p:spTree>
    <p:extLst>
      <p:ext uri="{BB962C8B-B14F-4D97-AF65-F5344CB8AC3E}">
        <p14:creationId xmlns:p14="http://schemas.microsoft.com/office/powerpoint/2010/main" val="2317502127"/>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BOAT RIDES	</a:t>
            </a:r>
            <a:endParaRPr lang="en-GB"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000" r="15000"/>
          <a:stretch>
            <a:fillRect/>
          </a:stretch>
        </p:blipFill>
        <p:spPr/>
      </p:pic>
      <p:sp>
        <p:nvSpPr>
          <p:cNvPr id="4" name="Text Placeholder 3"/>
          <p:cNvSpPr>
            <a:spLocks noGrp="1"/>
          </p:cNvSpPr>
          <p:nvPr>
            <p:ph type="body" sz="half" idx="2"/>
          </p:nvPr>
        </p:nvSpPr>
        <p:spPr/>
        <p:txBody>
          <a:bodyPr>
            <a:normAutofit/>
          </a:bodyPr>
          <a:lstStyle/>
          <a:p>
            <a:r>
              <a:rPr lang="en-GB" dirty="0" smtClean="0"/>
              <a:t>Swiss lakes are beautiful, fun to swim in and go for boat rides if you can afford one. Having friends and family members to enjoy those adventures with you are the greatest gifts ever.</a:t>
            </a:r>
            <a:endParaRPr lang="en-GB" dirty="0"/>
          </a:p>
        </p:txBody>
      </p:sp>
    </p:spTree>
    <p:extLst>
      <p:ext uri="{BB962C8B-B14F-4D97-AF65-F5344CB8AC3E}">
        <p14:creationId xmlns:p14="http://schemas.microsoft.com/office/powerpoint/2010/main" val="3066445221"/>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NINI’S FAMILY</a:t>
            </a:r>
            <a:endParaRPr lang="en-GB"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216790" y="2074040"/>
            <a:ext cx="4168833" cy="416883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752306" y="2055813"/>
            <a:ext cx="4200525" cy="4200525"/>
          </a:xfrm>
        </p:spPr>
      </p:pic>
    </p:spTree>
    <p:extLst>
      <p:ext uri="{BB962C8B-B14F-4D97-AF65-F5344CB8AC3E}">
        <p14:creationId xmlns:p14="http://schemas.microsoft.com/office/powerpoint/2010/main" val="421462332"/>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IT’S NOT FORBIDDEN</a:t>
            </a:r>
            <a:endParaRPr lang="en-GB"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000" r="15000"/>
          <a:stretch>
            <a:fillRect/>
          </a:stretch>
        </p:blipFill>
        <p:spPr/>
      </p:pic>
      <p:sp>
        <p:nvSpPr>
          <p:cNvPr id="4" name="Text Placeholder 3"/>
          <p:cNvSpPr>
            <a:spLocks noGrp="1"/>
          </p:cNvSpPr>
          <p:nvPr>
            <p:ph type="body" sz="half" idx="2"/>
          </p:nvPr>
        </p:nvSpPr>
        <p:spPr/>
        <p:txBody>
          <a:bodyPr/>
          <a:lstStyle/>
          <a:p>
            <a:r>
              <a:rPr lang="en-GB" dirty="0" smtClean="0"/>
              <a:t>Just being able to swim in the lake even for a 20 </a:t>
            </a:r>
            <a:r>
              <a:rPr lang="en-GB" dirty="0" err="1" smtClean="0"/>
              <a:t>mins</a:t>
            </a:r>
            <a:r>
              <a:rPr lang="en-GB" dirty="0" smtClean="0"/>
              <a:t> was a gift in the deep areas.</a:t>
            </a:r>
            <a:endParaRPr lang="en-GB" dirty="0"/>
          </a:p>
        </p:txBody>
      </p:sp>
    </p:spTree>
    <p:extLst>
      <p:ext uri="{BB962C8B-B14F-4D97-AF65-F5344CB8AC3E}">
        <p14:creationId xmlns:p14="http://schemas.microsoft.com/office/powerpoint/2010/main" val="611148412"/>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 HEADQUARTERS, GENEVA</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79007" y="2052638"/>
            <a:ext cx="4195762" cy="4195762"/>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702" y="5546957"/>
            <a:ext cx="447675" cy="44767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702" y="5034310"/>
            <a:ext cx="445047" cy="445047"/>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7572">
            <a:off x="8585762" y="4495751"/>
            <a:ext cx="1682040" cy="168204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7215" y="1840906"/>
            <a:ext cx="2257425" cy="2257425"/>
          </a:xfrm>
          <a:prstGeom prst="rect">
            <a:avLst/>
          </a:prstGeom>
        </p:spPr>
      </p:pic>
    </p:spTree>
    <p:extLst>
      <p:ext uri="{BB962C8B-B14F-4D97-AF65-F5344CB8AC3E}">
        <p14:creationId xmlns:p14="http://schemas.microsoft.com/office/powerpoint/2010/main" val="1328676004"/>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GOD IN THE MIDDLE</a:t>
            </a:r>
            <a:endParaRPr lang="en-GB"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000" r="15000"/>
          <a:stretch>
            <a:fillRect/>
          </a:stretch>
        </p:blipFill>
        <p:spPr/>
      </p:pic>
      <p:sp>
        <p:nvSpPr>
          <p:cNvPr id="4" name="Text Placeholder 3"/>
          <p:cNvSpPr>
            <a:spLocks noGrp="1"/>
          </p:cNvSpPr>
          <p:nvPr>
            <p:ph type="body" sz="half" idx="2"/>
          </p:nvPr>
        </p:nvSpPr>
        <p:spPr/>
        <p:txBody>
          <a:bodyPr>
            <a:normAutofit fontScale="92500" lnSpcReduction="20000"/>
          </a:bodyPr>
          <a:lstStyle/>
          <a:p>
            <a:r>
              <a:rPr lang="en-GB" dirty="0" smtClean="0"/>
              <a:t>Walking through the UN headquarters, I had no expectation of any references to God, due to my experiences with studies in Europe and the understanding that the UN has no religious affiliation.</a:t>
            </a:r>
          </a:p>
          <a:p>
            <a:r>
              <a:rPr lang="en-GB" dirty="0" smtClean="0"/>
              <a:t>Well I must say that God really did get me there. GOD, GIVER OF BREATH AND BREAD SWAY OF THE SEA LORD OF LIVING AND DEAD.</a:t>
            </a:r>
          </a:p>
        </p:txBody>
      </p:sp>
    </p:spTree>
    <p:extLst>
      <p:ext uri="{BB962C8B-B14F-4D97-AF65-F5344CB8AC3E}">
        <p14:creationId xmlns:p14="http://schemas.microsoft.com/office/powerpoint/2010/main" val="1541806775"/>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JET D’EAU</a:t>
            </a:r>
            <a:endParaRPr lang="en-GB" dirty="0"/>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000" r="15000"/>
          <a:stretch>
            <a:fillRect/>
          </a:stretch>
        </p:blipFill>
        <p:spPr/>
      </p:pic>
      <p:sp>
        <p:nvSpPr>
          <p:cNvPr id="4" name="Text Placeholder 3"/>
          <p:cNvSpPr>
            <a:spLocks noGrp="1"/>
          </p:cNvSpPr>
          <p:nvPr>
            <p:ph type="body" sz="half" idx="2"/>
          </p:nvPr>
        </p:nvSpPr>
        <p:spPr/>
        <p:txBody>
          <a:bodyPr/>
          <a:lstStyle/>
          <a:p>
            <a:r>
              <a:rPr lang="en-GB" dirty="0" smtClean="0"/>
              <a:t>Too many wonderful sites to visit and see in Geneva. It’s one of the tallest </a:t>
            </a:r>
            <a:endParaRPr lang="en-GB" dirty="0"/>
          </a:p>
        </p:txBody>
      </p:sp>
    </p:spTree>
    <p:extLst>
      <p:ext uri="{BB962C8B-B14F-4D97-AF65-F5344CB8AC3E}">
        <p14:creationId xmlns:p14="http://schemas.microsoft.com/office/powerpoint/2010/main" val="2900659886"/>
      </p:ext>
    </p:extLst>
  </p:cSld>
  <p:clrMapOvr>
    <a:masterClrMapping/>
  </p:clrMapOvr>
  <mc:AlternateContent xmlns:mc="http://schemas.openxmlformats.org/markup-compatibility/2006">
    <mc:Choice xmlns:p14="http://schemas.microsoft.com/office/powerpoint/2010/main" Requires="p14">
      <p:transition>
        <p14:prism isContent="1"/>
      </p:transition>
    </mc:Choice>
    <mc:Fallback>
      <p:transition>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DEC53A-9DF1-4780-BE92-17E971B7A9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354</TotalTime>
  <Words>481</Words>
  <Application>Microsoft Office PowerPoint</Application>
  <PresentationFormat>Widescreen</PresentationFormat>
  <Paragraphs>54</Paragraphs>
  <Slides>37</Slides>
  <Notes>2</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Century Gothic</vt:lpstr>
      <vt:lpstr>Wingdings 3</vt:lpstr>
      <vt:lpstr>Ion</vt:lpstr>
      <vt:lpstr>SWITZERLAND, GERMANY, FRANCE,ITALY</vt:lpstr>
      <vt:lpstr>ENJOY THE TOUR</vt:lpstr>
      <vt:lpstr>SWITZERLAND</vt:lpstr>
      <vt:lpstr>BOAT RIDES </vt:lpstr>
      <vt:lpstr>NINI’S FAMILY</vt:lpstr>
      <vt:lpstr>IT’S NOT FORBIDDEN</vt:lpstr>
      <vt:lpstr>UN HEADQUARTERS, GENEVA</vt:lpstr>
      <vt:lpstr>GOD IN THE MIDDLE</vt:lpstr>
      <vt:lpstr>JET D’EAU</vt:lpstr>
      <vt:lpstr>HIGHER LEVELS </vt:lpstr>
      <vt:lpstr>FRIENDS AND FAMILY</vt:lpstr>
      <vt:lpstr>OLD FRIENDS</vt:lpstr>
      <vt:lpstr>How often do we try new things?</vt:lpstr>
      <vt:lpstr>HEHEHEHEHE</vt:lpstr>
      <vt:lpstr>HIDELBERG, GERMANY</vt:lpstr>
      <vt:lpstr>GREAT ADVENTURES</vt:lpstr>
      <vt:lpstr>CHURCH AND PHOTOSHOOT</vt:lpstr>
      <vt:lpstr>ENJOYED MY GRANDMA AND MY LITTLE BRO</vt:lpstr>
      <vt:lpstr>FRANCE</vt:lpstr>
      <vt:lpstr>FOUFOU AND SPINISH </vt:lpstr>
      <vt:lpstr>FETE DE MUSIC</vt:lpstr>
      <vt:lpstr>HISTORICAL SITES</vt:lpstr>
      <vt:lpstr>TESTING WINE (VIN DEGUSTATION)</vt:lpstr>
      <vt:lpstr>GREAT DAY WITH JOFFREY’S FAMILY</vt:lpstr>
      <vt:lpstr>HATS CAN NEVER BE ENOUGH</vt:lpstr>
      <vt:lpstr>CHURCHES</vt:lpstr>
      <vt:lpstr>GREAT SATURDAY WITH JOFFREY’S FAMILY</vt:lpstr>
      <vt:lpstr>THERE ARE SOME HIDDEN TALENTS</vt:lpstr>
      <vt:lpstr>FUN MOMENTS WITH HIS SIBLINGS</vt:lpstr>
      <vt:lpstr>HOW CAN WE FORGET TO BE GOOFY?</vt:lpstr>
      <vt:lpstr>GOOFINESS NEVER ENDS</vt:lpstr>
      <vt:lpstr>SOME OF THE BEAUTIFUL MOMENTS</vt:lpstr>
      <vt:lpstr>DEMODOSOLA (ITALY)</vt:lpstr>
      <vt:lpstr>MARKET DAY IN DEMODOSOLA</vt:lpstr>
      <vt:lpstr>LORCANO (SWITZERLAND)</vt:lpstr>
      <vt:lpstr>LAST SELFIES AND GOODBYE</vt:lpstr>
      <vt:lpstr>YOUR ADVENTURES ARE UNIQUE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SWITZERLAND, GERMANY, FRANCE,ITALY</dc:title>
  <dc:creator>Goodness Diangha</dc:creator>
  <cp:keywords/>
  <cp:lastModifiedBy>Goodness Diangha</cp:lastModifiedBy>
  <cp:revision>22</cp:revision>
  <dcterms:created xsi:type="dcterms:W3CDTF">2015-08-20T14:09:38Z</dcterms:created>
  <dcterms:modified xsi:type="dcterms:W3CDTF">2015-08-20T20:04:03Z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